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B3F6-F50B-FCCB-95DF-52AAFD725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BB65B-492E-6708-F755-F8234B85A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ED35B-B3BA-358B-F713-5FCBF3EF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69392-4DD3-6C8D-75F1-CBC6368D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E3F1-7C44-4D36-DF15-A35236F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8694-1CFD-0B6A-D5FD-B06AA049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5DA29-8D25-8DDB-ADCE-1AA26CFB3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84F4A-B8D5-FD62-6E37-014A0062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DFDE-43D9-E06B-E4A1-BCDBDB1E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328C-A011-449C-B69A-9F7387DB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31705-4BB5-3A8F-1FB4-3C4E00220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4F40B-5C3A-A24F-36CE-91436E3D3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F402-065E-E67F-B53B-EFED439D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60F5-F329-5140-2CC3-3D46E5D9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D87A6-EE1E-A621-06A9-4B7ACD82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5D08-2FAB-7D7B-83F7-656FF921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FA7F-E75B-1DD9-6712-6B7F67B4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1CCA9-4965-845A-F139-29B72F2A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D388-09EC-53C8-8201-C905344D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DFC3A-0223-CDFE-86E5-A80F9DE4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984E-4E2C-6BAC-3B43-82847594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5D4BD-7BC2-A83A-5B23-819D0B07F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5AF2-2738-EC0E-23F9-EB25DB03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3684C-8B4C-983C-5825-7095CA24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72117-8E73-AB88-5981-E374985D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1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9819-2FBB-4547-55C7-B4A012EE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6D18-71AE-9070-7E96-B7D26603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0E0A7-0F7C-2692-6EE4-D5CE8BFB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322A8-7146-760A-43C7-94A6547D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4426-8C5A-9CEC-AB9B-562E49CF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AF81F-4851-1561-9258-66A4B8D2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521D-3F85-40C3-B4C5-F94AE070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8E9A2-1D1E-090F-5A74-FB4E45DA3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989B9-5CDC-B7C5-ACD6-0045E8D2B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E63A8-7A60-6ADA-3068-0674E02F7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84B9B-7C14-D032-B9ED-1AF704ADD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B7E4E-CAF3-486D-268F-F7655D92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BFAA0-BA6B-4766-316F-CBC2DA56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54FFE-74BB-1C9E-2CE3-56E92159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443A-B64D-BD6C-57E3-401F5053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81720-6E4F-934B-B40B-FB150672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A94B1-B3C6-432D-24FD-E9D16B9B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FC1C9-BD71-94B5-C183-96EC7609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7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DDB20-D193-04DF-8910-E7FAD07D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540F8-E852-4C10-DA98-E7FCE7AC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CE736-C8A8-4E14-71A2-95C6C2FD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C3D3-DCB7-576E-45C6-BACA0489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6B78-153A-EEAE-71ED-C997A221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1936F-A5EE-1E96-AE1C-D9BE3E82C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B8FA2-774A-08BC-8101-F509F102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A74B0-7FEB-C66F-C069-16D5803A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3DB41-7B3B-84B7-D019-71B58A21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C389-5FBA-259F-F8B9-D3AC8DA1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DE7D3-5708-E596-2D1A-0833B06E4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7E881-9B22-5A3E-5161-57D7EF7BE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92B10-4476-0319-8C85-27B9E2A4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ED65F-F15A-4193-B0B7-D43CB38C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36E05-F3CF-F1CD-0F93-39A0598A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7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7F7C8-D2CA-9747-962E-493C08DA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8F341-3A65-4DF5-BF92-0254E7FF0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16270-9FF7-A3A8-382C-74476B4AD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824B-E07C-4FCD-997A-37CE51865963}" type="datetimeFigureOut">
              <a:rPr lang="en-GB" smtClean="0"/>
              <a:t>13/11/2022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C7B6-2005-7F05-1E08-7BA3BE1E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8F5F-3DA8-54D8-12A0-1D70D975A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6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FE600-C75A-7630-5952-BBEFD2330B03}"/>
              </a:ext>
            </a:extLst>
          </p:cNvPr>
          <p:cNvSpPr txBox="1"/>
          <p:nvPr/>
        </p:nvSpPr>
        <p:spPr>
          <a:xfrm>
            <a:off x="5960254" y="2071597"/>
            <a:ext cx="542924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/>
              <a:t>Icosahedral</a:t>
            </a:r>
          </a:p>
          <a:p>
            <a:pPr algn="ctr"/>
            <a:r>
              <a:rPr lang="en-GB" sz="8800"/>
              <a:t>Ocarinas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A6F17-5E84-7075-47BD-60F785C4D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234" r="25652" b="12703"/>
          <a:stretch/>
        </p:blipFill>
        <p:spPr>
          <a:xfrm>
            <a:off x="1316817" y="1607344"/>
            <a:ext cx="3569509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18FA0-87CE-C5A5-3F61-6DFE59F2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84" y="1720988"/>
            <a:ext cx="4647891" cy="3836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0E4D7-D7C0-E307-BB0C-FD09DB23AF1D}"/>
              </a:ext>
            </a:extLst>
          </p:cNvPr>
          <p:cNvSpPr txBox="1"/>
          <p:nvPr/>
        </p:nvSpPr>
        <p:spPr>
          <a:xfrm>
            <a:off x="2264423" y="328475"/>
            <a:ext cx="6221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/>
              <a:t>The Ocarina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63A00B-4C76-04BD-C28E-675BDAB37F28}"/>
                  </a:ext>
                </a:extLst>
              </p:cNvPr>
              <p:cNvSpPr txBox="1"/>
              <p:nvPr/>
            </p:nvSpPr>
            <p:spPr>
              <a:xfrm>
                <a:off x="6096000" y="1445749"/>
                <a:ext cx="4248727" cy="1127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0"/>
                  <a:t>Frequency: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𝑉𝑙</m:t>
                            </m:r>
                          </m:den>
                        </m:f>
                      </m:e>
                    </m:rad>
                  </m:oMath>
                </a14:m>
                <a:endParaRPr lang="en-GB" sz="3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63A00B-4C76-04BD-C28E-675BDAB37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45749"/>
                <a:ext cx="4248727" cy="1127360"/>
              </a:xfrm>
              <a:prstGeom prst="rect">
                <a:avLst/>
              </a:prstGeom>
              <a:blipFill>
                <a:blip r:embed="rId3"/>
                <a:stretch>
                  <a:fillRect l="-6456" b="-3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847A89-DCD9-61E5-06B5-0A28B899B117}"/>
                  </a:ext>
                </a:extLst>
              </p:cNvPr>
              <p:cNvSpPr txBox="1"/>
              <p:nvPr/>
            </p:nvSpPr>
            <p:spPr>
              <a:xfrm>
                <a:off x="6056310" y="2765293"/>
                <a:ext cx="35316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600"/>
                  <a:t> = speed of sound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847A89-DCD9-61E5-06B5-0A28B899B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10" y="2765293"/>
                <a:ext cx="3531672" cy="553998"/>
              </a:xfrm>
              <a:prstGeom prst="rect">
                <a:avLst/>
              </a:prstGeom>
              <a:blipFill>
                <a:blip r:embed="rId4"/>
                <a:stretch>
                  <a:fillRect t="-25275" r="-6724" b="-48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C4CB92-E1E8-9CA8-18AE-287B1D287C72}"/>
                  </a:ext>
                </a:extLst>
              </p:cNvPr>
              <p:cNvSpPr txBox="1"/>
              <p:nvPr/>
            </p:nvSpPr>
            <p:spPr>
              <a:xfrm>
                <a:off x="6056310" y="3511475"/>
                <a:ext cx="43281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3600"/>
                  <a:t> = area of mouth hole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C4CB92-E1E8-9CA8-18AE-287B1D287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10" y="3511475"/>
                <a:ext cx="4328108" cy="553998"/>
              </a:xfrm>
              <a:prstGeom prst="rect">
                <a:avLst/>
              </a:prstGeom>
              <a:blipFill>
                <a:blip r:embed="rId5"/>
                <a:stretch>
                  <a:fillRect t="-25275" r="-5493" b="-49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C17FF5-BA8E-7347-5418-5C154F637C37}"/>
                  </a:ext>
                </a:extLst>
              </p:cNvPr>
              <p:cNvSpPr txBox="1"/>
              <p:nvPr/>
            </p:nvSpPr>
            <p:spPr>
              <a:xfrm>
                <a:off x="6056310" y="4257657"/>
                <a:ext cx="43865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3600"/>
                  <a:t> = volume of chamber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C17FF5-BA8E-7347-5418-5C154F63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10" y="4257657"/>
                <a:ext cx="4386585" cy="553998"/>
              </a:xfrm>
              <a:prstGeom prst="rect">
                <a:avLst/>
              </a:prstGeom>
              <a:blipFill>
                <a:blip r:embed="rId6"/>
                <a:stretch>
                  <a:fillRect t="-25275" r="-5278" b="-49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924D22-0D0C-08B6-306E-0640981C3EC9}"/>
                  </a:ext>
                </a:extLst>
              </p:cNvPr>
              <p:cNvSpPr txBox="1"/>
              <p:nvPr/>
            </p:nvSpPr>
            <p:spPr>
              <a:xfrm>
                <a:off x="6056310" y="5003840"/>
                <a:ext cx="40414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3600"/>
                  <a:t> = length of windway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924D22-0D0C-08B6-306E-0640981C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10" y="5003840"/>
                <a:ext cx="4041491" cy="553998"/>
              </a:xfrm>
              <a:prstGeom prst="rect">
                <a:avLst/>
              </a:prstGeom>
              <a:blipFill>
                <a:blip r:embed="rId7"/>
                <a:stretch>
                  <a:fillRect l="-302" t="-25275" r="-6033" b="-48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3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FB3CF-84E0-60CE-8F2D-F926B4F0B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19" y="362877"/>
            <a:ext cx="3421296" cy="5175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3D8BF-DF07-1102-145A-ECA781478AEC}"/>
              </a:ext>
            </a:extLst>
          </p:cNvPr>
          <p:cNvSpPr txBox="1"/>
          <p:nvPr/>
        </p:nvSpPr>
        <p:spPr>
          <a:xfrm>
            <a:off x="1187450" y="5950681"/>
            <a:ext cx="3129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Source: Unknown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6325C-6E5B-10FF-62A0-D708EC77F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75" y="292387"/>
            <a:ext cx="4628230" cy="56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A2D06-CA22-C47D-F130-5E78155C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58825" y="1069127"/>
            <a:ext cx="2849658" cy="4719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74E11-70DB-5950-03CB-37EC3D324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91" y="902356"/>
            <a:ext cx="4300671" cy="50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BE451-AAB1-D773-CA30-70EA8ECBE81D}"/>
              </a:ext>
            </a:extLst>
          </p:cNvPr>
          <p:cNvSpPr txBox="1"/>
          <p:nvPr/>
        </p:nvSpPr>
        <p:spPr>
          <a:xfrm>
            <a:off x="3206907" y="2828835"/>
            <a:ext cx="5778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/>
              <a:t>What’s next...?</a:t>
            </a:r>
          </a:p>
        </p:txBody>
      </p:sp>
    </p:spTree>
    <p:extLst>
      <p:ext uri="{BB962C8B-B14F-4D97-AF65-F5344CB8AC3E}">
        <p14:creationId xmlns:p14="http://schemas.microsoft.com/office/powerpoint/2010/main" val="397717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3A416B-3D98-08CE-F976-CC82FC90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88" y="4029164"/>
            <a:ext cx="2612323" cy="2600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6A1D5-4FE5-4A9C-19A0-47D3F56DB799}"/>
              </a:ext>
            </a:extLst>
          </p:cNvPr>
          <p:cNvSpPr txBox="1"/>
          <p:nvPr/>
        </p:nvSpPr>
        <p:spPr>
          <a:xfrm>
            <a:off x="2066627" y="2828835"/>
            <a:ext cx="8058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/>
              <a:t>Pentatonic Platonics!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F833F-7672-2C3B-21E8-9E127D96AB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019" y="380563"/>
            <a:ext cx="2549231" cy="2448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D6E7A-1266-904E-CE7B-89EFE96B7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5429">
            <a:off x="5176581" y="380563"/>
            <a:ext cx="2424369" cy="2581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6D6C0-3AD5-66F2-6083-1AEF0371D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073" y="4104061"/>
            <a:ext cx="2537657" cy="2489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F4DA-BD84-0F79-F9BE-C2983BE74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515" y="444044"/>
            <a:ext cx="2152648" cy="2309894"/>
          </a:xfrm>
          <a:prstGeom prst="rect">
            <a:avLst/>
          </a:prstGeom>
        </p:spPr>
      </p:pic>
      <p:pic>
        <p:nvPicPr>
          <p:cNvPr id="14" name="Graphic 13" descr="Music note with solid fill">
            <a:extLst>
              <a:ext uri="{FF2B5EF4-FFF2-40B4-BE49-F238E27FC236}">
                <a16:creationId xmlns:a16="http://schemas.microsoft.com/office/drawing/2014/main" id="{F649CF61-5DAC-7C39-0E96-75083E0D9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64041">
            <a:off x="3610774" y="444044"/>
            <a:ext cx="914400" cy="914400"/>
          </a:xfrm>
          <a:prstGeom prst="rect">
            <a:avLst/>
          </a:prstGeom>
        </p:spPr>
      </p:pic>
      <p:pic>
        <p:nvPicPr>
          <p:cNvPr id="16" name="Graphic 15" descr="Music notes with solid fill">
            <a:extLst>
              <a:ext uri="{FF2B5EF4-FFF2-40B4-BE49-F238E27FC236}">
                <a16:creationId xmlns:a16="http://schemas.microsoft.com/office/drawing/2014/main" id="{49038D8D-B224-69AE-389B-D9EE24C0BB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531193">
            <a:off x="845117" y="3886200"/>
            <a:ext cx="914400" cy="914400"/>
          </a:xfrm>
          <a:prstGeom prst="rect">
            <a:avLst/>
          </a:prstGeom>
        </p:spPr>
      </p:pic>
      <p:pic>
        <p:nvPicPr>
          <p:cNvPr id="18" name="Graphic 17" descr="Music with solid fill">
            <a:extLst>
              <a:ext uri="{FF2B5EF4-FFF2-40B4-BE49-F238E27FC236}">
                <a16:creationId xmlns:a16="http://schemas.microsoft.com/office/drawing/2014/main" id="{8FB358EF-CDBF-EE3E-7C0E-27DCB42E6D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82599">
            <a:off x="9860195" y="5202210"/>
            <a:ext cx="914400" cy="914400"/>
          </a:xfrm>
          <a:prstGeom prst="rect">
            <a:avLst/>
          </a:prstGeom>
        </p:spPr>
      </p:pic>
      <p:pic>
        <p:nvPicPr>
          <p:cNvPr id="21" name="Graphic 20" descr="Music with solid fill">
            <a:extLst>
              <a:ext uri="{FF2B5EF4-FFF2-40B4-BE49-F238E27FC236}">
                <a16:creationId xmlns:a16="http://schemas.microsoft.com/office/drawing/2014/main" id="{7609A779-772D-88C5-E017-3146A974AF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30049">
            <a:off x="5083601" y="4077852"/>
            <a:ext cx="914400" cy="914400"/>
          </a:xfrm>
          <a:prstGeom prst="rect">
            <a:avLst/>
          </a:prstGeom>
        </p:spPr>
      </p:pic>
      <p:pic>
        <p:nvPicPr>
          <p:cNvPr id="22" name="Graphic 21" descr="Music notes with solid fill">
            <a:extLst>
              <a:ext uri="{FF2B5EF4-FFF2-40B4-BE49-F238E27FC236}">
                <a16:creationId xmlns:a16="http://schemas.microsoft.com/office/drawing/2014/main" id="{47E166E0-6BDF-F932-6F56-555AAB66DE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94669">
            <a:off x="7546604" y="8726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5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Hartburn</dc:creator>
  <cp:lastModifiedBy>Sam Hartburn</cp:lastModifiedBy>
  <cp:revision>12</cp:revision>
  <dcterms:created xsi:type="dcterms:W3CDTF">2022-11-12T13:55:28Z</dcterms:created>
  <dcterms:modified xsi:type="dcterms:W3CDTF">2022-11-13T09:32:20Z</dcterms:modified>
</cp:coreProperties>
</file>